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9" r:id="rId3"/>
    <p:sldId id="260" r:id="rId4"/>
  </p:sldIdLst>
  <p:sldSz cx="13444538" cy="7562850"/>
  <p:notesSz cx="75565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384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5FC8"/>
    <a:srgbClr val="215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37"/>
    <p:restoredTop sz="94716"/>
  </p:normalViewPr>
  <p:slideViewPr>
    <p:cSldViewPr>
      <p:cViewPr varScale="1">
        <p:scale>
          <a:sx n="127" d="100"/>
          <a:sy n="127" d="100"/>
        </p:scale>
        <p:origin x="96" y="200"/>
      </p:cViewPr>
      <p:guideLst>
        <p:guide orient="horz" pos="2880"/>
        <p:guide pos="384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D1B25A01-01EE-AFAD-73DE-537B647ADCD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20469"/>
          <a:stretch/>
        </p:blipFill>
        <p:spPr>
          <a:xfrm>
            <a:off x="11171806" y="4459691"/>
            <a:ext cx="2272732" cy="310315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 hasCustomPrompt="1"/>
          </p:nvPr>
        </p:nvSpPr>
        <p:spPr>
          <a:xfrm>
            <a:off x="1217281" y="2653071"/>
            <a:ext cx="11437460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 sz="4000" b="1" i="0">
                <a:solidFill>
                  <a:srgbClr val="275FC8"/>
                </a:solidFill>
                <a:latin typeface="Montserrat" panose="02000505000000020004" pitchFamily="2" charset="77"/>
                <a:cs typeface="Montserrat" panose="02000505000000020004" pitchFamily="2" charset="77"/>
              </a:defRPr>
            </a:lvl1pPr>
          </a:lstStyle>
          <a:p>
            <a:r>
              <a:rPr lang="sv-SE"/>
              <a:t>Presentation Title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26469" y="4136137"/>
            <a:ext cx="9419085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sz="2800" b="0" i="0">
                <a:solidFill>
                  <a:srgbClr val="215485"/>
                </a:solidFill>
                <a:latin typeface="Montserrat" panose="02000505000000020004" pitchFamily="2" charset="77"/>
                <a:cs typeface="Montserrat" panose="02000505000000020004" pitchFamily="2" charset="77"/>
              </a:defRPr>
            </a:lvl1pPr>
          </a:lstStyle>
          <a:p>
            <a:endParaRPr dirty="0"/>
          </a:p>
        </p:txBody>
      </p:sp>
      <p:sp>
        <p:nvSpPr>
          <p:cNvPr id="8" name="Holder 3">
            <a:extLst>
              <a:ext uri="{FF2B5EF4-FFF2-40B4-BE49-F238E27FC236}">
                <a16:creationId xmlns:a16="http://schemas.microsoft.com/office/drawing/2014/main" id="{1C5C20D3-23B4-9BBE-D9CD-50C9734B8953}"/>
              </a:ext>
            </a:extLst>
          </p:cNvPr>
          <p:cNvSpPr txBox="1">
            <a:spLocks/>
          </p:cNvSpPr>
          <p:nvPr userDrawn="1"/>
        </p:nvSpPr>
        <p:spPr>
          <a:xfrm>
            <a:off x="2295254" y="200025"/>
            <a:ext cx="9419085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>
              <a:defRPr sz="2000" b="1" i="0">
                <a:solidFill>
                  <a:srgbClr val="215485"/>
                </a:solidFill>
                <a:latin typeface="Montserrat-Black"/>
                <a:ea typeface="+mn-ea"/>
                <a:cs typeface="Montserrat-Black"/>
              </a:defRPr>
            </a:lvl1pPr>
            <a:lvl2pPr marL="457159">
              <a:defRPr>
                <a:latin typeface="+mn-lt"/>
                <a:ea typeface="+mn-ea"/>
                <a:cs typeface="+mn-cs"/>
              </a:defRPr>
            </a:lvl2pPr>
            <a:lvl3pPr marL="914318">
              <a:defRPr>
                <a:latin typeface="+mn-lt"/>
                <a:ea typeface="+mn-ea"/>
                <a:cs typeface="+mn-cs"/>
              </a:defRPr>
            </a:lvl3pPr>
            <a:lvl4pPr marL="1371477">
              <a:defRPr>
                <a:latin typeface="+mn-lt"/>
                <a:ea typeface="+mn-ea"/>
                <a:cs typeface="+mn-cs"/>
              </a:defRPr>
            </a:lvl4pPr>
            <a:lvl5pPr marL="1828636">
              <a:defRPr>
                <a:latin typeface="+mn-lt"/>
                <a:ea typeface="+mn-ea"/>
                <a:cs typeface="+mn-cs"/>
              </a:defRPr>
            </a:lvl5pPr>
            <a:lvl6pPr marL="2285795">
              <a:defRPr>
                <a:latin typeface="+mn-lt"/>
                <a:ea typeface="+mn-ea"/>
                <a:cs typeface="+mn-cs"/>
              </a:defRPr>
            </a:lvl6pPr>
            <a:lvl7pPr marL="2742954">
              <a:defRPr>
                <a:latin typeface="+mn-lt"/>
                <a:ea typeface="+mn-ea"/>
                <a:cs typeface="+mn-cs"/>
              </a:defRPr>
            </a:lvl7pPr>
            <a:lvl8pPr marL="3200113">
              <a:defRPr>
                <a:latin typeface="+mn-lt"/>
                <a:ea typeface="+mn-ea"/>
                <a:cs typeface="+mn-cs"/>
              </a:defRPr>
            </a:lvl8pPr>
            <a:lvl9pPr marL="3657272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SE" b="0" i="0">
                <a:latin typeface="Montserrat Light" pitchFamily="2" charset="77"/>
              </a:rPr>
              <a:t>The 32nd IEEE International Symposium on Industrial Electronics</a:t>
            </a:r>
          </a:p>
          <a:p>
            <a:r>
              <a:rPr lang="en-SE" b="0" i="0">
                <a:latin typeface="Montserrat Light" pitchFamily="2" charset="77"/>
              </a:rPr>
              <a:t>June 19-21 2023, Helsinki, Finland   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7D20A4E-4C0D-D822-0833-AA43362F1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/>
              <a:t>6/8/2023</a:t>
            </a:fld>
            <a:endParaRPr lang="en-US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38BF09A-8FA2-4EFE-EA2C-CB930F38CA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SE"/>
              <a:t>‹#›</a:t>
            </a:fld>
            <a:endParaRPr lang="en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664869" y="7173335"/>
            <a:ext cx="4305867" cy="276999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DB3077E-5856-7190-BBEB-48E63313447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540670" y="657225"/>
            <a:ext cx="11353800" cy="535962"/>
          </a:xfrm>
          <a:prstGeom prst="rect">
            <a:avLst/>
          </a:prstGeom>
        </p:spPr>
        <p:txBody>
          <a:bodyPr/>
          <a:lstStyle/>
          <a:p>
            <a:endParaRPr lang="en-SE" sz="3200" b="1">
              <a:solidFill>
                <a:srgbClr val="275FC8"/>
              </a:solidFill>
              <a:latin typeface="Montserrat" panose="02000505000000020004" pitchFamily="2" charset="77"/>
            </a:endParaRPr>
          </a:p>
        </p:txBody>
      </p:sp>
      <p:sp>
        <p:nvSpPr>
          <p:cNvPr id="2" name="Text Placeholder 13">
            <a:extLst>
              <a:ext uri="{FF2B5EF4-FFF2-40B4-BE49-F238E27FC236}">
                <a16:creationId xmlns:a16="http://schemas.microsoft.com/office/drawing/2014/main" id="{4829563A-DEB8-B84D-1EB3-46CCB80D8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925" y="1571626"/>
            <a:ext cx="11596688" cy="5240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664869" y="7173335"/>
            <a:ext cx="4305867" cy="276999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DB3077E-5856-7190-BBEB-48E63313447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540670" y="657225"/>
            <a:ext cx="11353800" cy="535962"/>
          </a:xfrm>
          <a:prstGeom prst="rect">
            <a:avLst/>
          </a:prstGeom>
        </p:spPr>
        <p:txBody>
          <a:bodyPr/>
          <a:lstStyle/>
          <a:p>
            <a:endParaRPr lang="en-SE" sz="3200" b="1">
              <a:solidFill>
                <a:srgbClr val="275FC8"/>
              </a:solidFill>
              <a:latin typeface="Montserrat" panose="02000505000000020004" pitchFamily="2" charset="77"/>
            </a:endParaRPr>
          </a:p>
        </p:txBody>
      </p:sp>
      <p:sp>
        <p:nvSpPr>
          <p:cNvPr id="2" name="Text Placeholder 13">
            <a:extLst>
              <a:ext uri="{FF2B5EF4-FFF2-40B4-BE49-F238E27FC236}">
                <a16:creationId xmlns:a16="http://schemas.microsoft.com/office/drawing/2014/main" id="{4829563A-DEB8-B84D-1EB3-46CCB80D8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925" y="1571626"/>
            <a:ext cx="5569744" cy="5240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3" name="Text Placeholder 13">
            <a:extLst>
              <a:ext uri="{FF2B5EF4-FFF2-40B4-BE49-F238E27FC236}">
                <a16:creationId xmlns:a16="http://schemas.microsoft.com/office/drawing/2014/main" id="{B1C31BCE-FF39-E150-77F3-EC2724789FE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950478" y="1573758"/>
            <a:ext cx="5943992" cy="5240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099964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sz="half" idx="3" hasCustomPrompt="1"/>
          </p:nvPr>
        </p:nvSpPr>
        <p:spPr>
          <a:xfrm>
            <a:off x="6929757" y="1611578"/>
            <a:ext cx="5853287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>
                <a:solidFill>
                  <a:srgbClr val="275FC8"/>
                </a:solidFill>
              </a:defRPr>
            </a:lvl1pPr>
          </a:lstStyle>
          <a:p>
            <a:r>
              <a:rPr lang="sv-SE"/>
              <a:t>Title 2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4664869" y="7173335"/>
            <a:ext cx="4305867" cy="276999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6/8/2023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8" name="Holder 4">
            <a:extLst>
              <a:ext uri="{FF2B5EF4-FFF2-40B4-BE49-F238E27FC236}">
                <a16:creationId xmlns:a16="http://schemas.microsoft.com/office/drawing/2014/main" id="{DCD14B12-E710-A1FD-C8C6-6DC4FFEB9AED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26269" y="1611578"/>
            <a:ext cx="5853287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>
                <a:solidFill>
                  <a:srgbClr val="275FC8"/>
                </a:solidFill>
              </a:defRPr>
            </a:lvl1pPr>
          </a:lstStyle>
          <a:p>
            <a:r>
              <a:rPr lang="sv-SE"/>
              <a:t>Title 1</a:t>
            </a:r>
            <a:endParaRPr/>
          </a:p>
        </p:txBody>
      </p:sp>
      <p:sp>
        <p:nvSpPr>
          <p:cNvPr id="2" name="Text Placeholder 13">
            <a:extLst>
              <a:ext uri="{FF2B5EF4-FFF2-40B4-BE49-F238E27FC236}">
                <a16:creationId xmlns:a16="http://schemas.microsoft.com/office/drawing/2014/main" id="{59CFECA9-3E94-FC13-BC42-BBADFC9B7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269" y="2322512"/>
            <a:ext cx="5853287" cy="4659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C60242E2-B633-3AE0-AB01-CDD681DF5EB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929756" y="2322511"/>
            <a:ext cx="5853287" cy="4659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4664869" y="7173335"/>
            <a:ext cx="4305867" cy="276999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6/8/2023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A215F7-90C5-EE8A-ADF5-452A639897F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540670" y="657225"/>
            <a:ext cx="11353800" cy="535962"/>
          </a:xfrm>
          <a:prstGeom prst="rect">
            <a:avLst/>
          </a:prstGeom>
        </p:spPr>
        <p:txBody>
          <a:bodyPr/>
          <a:lstStyle/>
          <a:p>
            <a:endParaRPr lang="en-SE" sz="3200" b="1">
              <a:solidFill>
                <a:srgbClr val="275FC8"/>
              </a:solidFill>
              <a:latin typeface="Montserrat" panose="02000505000000020004" pitchFamily="2" charset="77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F5B4009-F24D-0E66-AEEC-F571FEE13139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-1" y="3047965"/>
            <a:ext cx="4969669" cy="4518484"/>
          </a:xfrm>
          <a:prstGeom prst="rect">
            <a:avLst/>
          </a:prstGeom>
        </p:spPr>
      </p:pic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54524" y="7166374"/>
            <a:ext cx="309484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312179" y="7166374"/>
            <a:ext cx="309484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284163B-DA72-008D-123B-69E137A7737F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92869" y="119478"/>
            <a:ext cx="1205688" cy="1147348"/>
          </a:xfrm>
          <a:prstGeom prst="rect">
            <a:avLst/>
          </a:prstGeom>
        </p:spPr>
      </p:pic>
      <p:sp>
        <p:nvSpPr>
          <p:cNvPr id="13" name="Title Placeholder 12">
            <a:extLst>
              <a:ext uri="{FF2B5EF4-FFF2-40B4-BE49-F238E27FC236}">
                <a16:creationId xmlns:a16="http://schemas.microsoft.com/office/drawing/2014/main" id="{3249033C-7B74-6449-3E60-9E77756DA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0669" y="428643"/>
            <a:ext cx="10058400" cy="711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D6563897-3AB7-51AA-C2E8-E70A26F0B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3925" y="1571626"/>
            <a:ext cx="11596688" cy="5240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9BBA7CD-D7F0-C327-6F32-7C7900F967D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/>
          <a:srcRect b="14032"/>
          <a:stretch/>
        </p:blipFill>
        <p:spPr>
          <a:xfrm>
            <a:off x="11728709" y="422218"/>
            <a:ext cx="1583807" cy="60818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5" r:id="rId3"/>
    <p:sldLayoutId id="2147483663" r:id="rId4"/>
    <p:sldLayoutId id="2147483664" r:id="rId5"/>
  </p:sldLayoutIdLst>
  <p:txStyles>
    <p:titleStyle>
      <a:lvl1pPr>
        <a:defRPr sz="4400" b="1" i="0">
          <a:solidFill>
            <a:srgbClr val="275FC8"/>
          </a:solidFill>
          <a:latin typeface="Montserrat" panose="02000505000000020004" pitchFamily="2" charset="77"/>
          <a:ea typeface="+mj-ea"/>
          <a:cs typeface="+mj-cs"/>
        </a:defRPr>
      </a:lvl1pPr>
    </p:titleStyle>
    <p:bodyStyle>
      <a:lvl1pPr marL="571500" indent="-571500">
        <a:buFont typeface="Courier New" panose="02070309020205020404" pitchFamily="49" charset="0"/>
        <a:buChar char="o"/>
        <a:defRPr sz="3600" b="0" i="0">
          <a:solidFill>
            <a:srgbClr val="215485"/>
          </a:solidFill>
          <a:latin typeface="Montserrat" panose="02000505000000020004" pitchFamily="2" charset="77"/>
          <a:ea typeface="+mn-ea"/>
          <a:cs typeface="+mn-cs"/>
        </a:defRPr>
      </a:lvl1pPr>
      <a:lvl2pPr marL="1028659" indent="-571500">
        <a:buFont typeface="Wingdings" panose="05000000000000000000" pitchFamily="2" charset="2"/>
        <a:buChar char="§"/>
        <a:defRPr sz="2800">
          <a:latin typeface="+mn-lt"/>
          <a:ea typeface="+mn-ea"/>
          <a:cs typeface="+mn-cs"/>
        </a:defRPr>
      </a:lvl2pPr>
      <a:lvl3pPr marL="1485818" indent="-571500">
        <a:buFont typeface="Arial" panose="020B0604020202020204" pitchFamily="34" charset="0"/>
        <a:buChar char="•"/>
        <a:defRPr sz="2400">
          <a:latin typeface="+mn-lt"/>
          <a:ea typeface="+mn-ea"/>
          <a:cs typeface="+mn-cs"/>
        </a:defRPr>
      </a:lvl3pPr>
      <a:lvl4pPr marL="1371477">
        <a:defRPr sz="3600">
          <a:latin typeface="+mn-lt"/>
          <a:ea typeface="+mn-ea"/>
          <a:cs typeface="+mn-cs"/>
        </a:defRPr>
      </a:lvl4pPr>
      <a:lvl5pPr marL="1828636">
        <a:defRPr sz="3600">
          <a:latin typeface="+mn-lt"/>
          <a:ea typeface="+mn-ea"/>
          <a:cs typeface="+mn-cs"/>
        </a:defRPr>
      </a:lvl5pPr>
      <a:lvl6pPr marL="2285795">
        <a:defRPr>
          <a:latin typeface="+mn-lt"/>
          <a:ea typeface="+mn-ea"/>
          <a:cs typeface="+mn-cs"/>
        </a:defRPr>
      </a:lvl6pPr>
      <a:lvl7pPr marL="2742954">
        <a:defRPr>
          <a:latin typeface="+mn-lt"/>
          <a:ea typeface="+mn-ea"/>
          <a:cs typeface="+mn-cs"/>
        </a:defRPr>
      </a:lvl7pPr>
      <a:lvl8pPr marL="3200113">
        <a:defRPr>
          <a:latin typeface="+mn-lt"/>
          <a:ea typeface="+mn-ea"/>
          <a:cs typeface="+mn-cs"/>
        </a:defRPr>
      </a:lvl8pPr>
      <a:lvl9pPr marL="36572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159">
        <a:defRPr>
          <a:latin typeface="+mn-lt"/>
          <a:ea typeface="+mn-ea"/>
          <a:cs typeface="+mn-cs"/>
        </a:defRPr>
      </a:lvl2pPr>
      <a:lvl3pPr marL="914318">
        <a:defRPr>
          <a:latin typeface="+mn-lt"/>
          <a:ea typeface="+mn-ea"/>
          <a:cs typeface="+mn-cs"/>
        </a:defRPr>
      </a:lvl3pPr>
      <a:lvl4pPr marL="1371477">
        <a:defRPr>
          <a:latin typeface="+mn-lt"/>
          <a:ea typeface="+mn-ea"/>
          <a:cs typeface="+mn-cs"/>
        </a:defRPr>
      </a:lvl4pPr>
      <a:lvl5pPr marL="1828636">
        <a:defRPr>
          <a:latin typeface="+mn-lt"/>
          <a:ea typeface="+mn-ea"/>
          <a:cs typeface="+mn-cs"/>
        </a:defRPr>
      </a:lvl5pPr>
      <a:lvl6pPr marL="2285795">
        <a:defRPr>
          <a:latin typeface="+mn-lt"/>
          <a:ea typeface="+mn-ea"/>
          <a:cs typeface="+mn-cs"/>
        </a:defRPr>
      </a:lvl6pPr>
      <a:lvl7pPr marL="2742954">
        <a:defRPr>
          <a:latin typeface="+mn-lt"/>
          <a:ea typeface="+mn-ea"/>
          <a:cs typeface="+mn-cs"/>
        </a:defRPr>
      </a:lvl7pPr>
      <a:lvl8pPr marL="3200113">
        <a:defRPr>
          <a:latin typeface="+mn-lt"/>
          <a:ea typeface="+mn-ea"/>
          <a:cs typeface="+mn-cs"/>
        </a:defRPr>
      </a:lvl8pPr>
      <a:lvl9pPr marL="36572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BBEAFAF-27A9-EBCD-A738-D66F02D3D5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  <a:endParaRPr lang="en-SE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383A7A9-5659-47D4-846A-023764B3287B}"/>
              </a:ext>
            </a:extLst>
          </p:cNvPr>
          <p:cNvSpPr>
            <a:spLocks noGrp="1"/>
          </p:cNvSpPr>
          <p:nvPr>
            <p:ph type="subTitle" idx="4"/>
          </p:nvPr>
        </p:nvSpPr>
        <p:spPr/>
        <p:txBody>
          <a:bodyPr/>
          <a:lstStyle/>
          <a:p>
            <a:r>
              <a:rPr lang="en-SE" b="0">
                <a:latin typeface="Montserrat" panose="02000505000000020004" pitchFamily="2" charset="77"/>
              </a:rPr>
              <a:t>Authors and Affiliations</a:t>
            </a:r>
          </a:p>
        </p:txBody>
      </p:sp>
    </p:spTree>
    <p:extLst>
      <p:ext uri="{BB962C8B-B14F-4D97-AF65-F5344CB8AC3E}">
        <p14:creationId xmlns:p14="http://schemas.microsoft.com/office/powerpoint/2010/main" val="3753110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80840B3-F236-4301-C112-70059160BADF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778669" y="1495425"/>
            <a:ext cx="12115800" cy="4800600"/>
          </a:xfrm>
        </p:spPr>
        <p:txBody>
          <a:bodyPr/>
          <a:lstStyle/>
          <a:p>
            <a:r>
              <a:rPr lang="en-US" dirty="0"/>
              <a:t>Text here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91DDC15-F9A7-F499-393B-48449BC49FC1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Title with content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662070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C928814-E66B-F7DC-44D2-C7600D0BEEDA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306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</TotalTime>
  <Words>10</Words>
  <Application>Microsoft Office PowerPoint</Application>
  <PresentationFormat>Custom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Courier New</vt:lpstr>
      <vt:lpstr>Montserrat</vt:lpstr>
      <vt:lpstr>Montserrat Light</vt:lpstr>
      <vt:lpstr>Wingdings</vt:lpstr>
      <vt:lpstr>Office Theme</vt:lpstr>
      <vt:lpstr>Presentation Title</vt:lpstr>
      <vt:lpstr>Title with content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 I S I E 2023 </dc:title>
  <cp:lastModifiedBy>Sandeep Patil</cp:lastModifiedBy>
  <cp:revision>21</cp:revision>
  <dcterms:created xsi:type="dcterms:W3CDTF">2023-06-06T10:07:32Z</dcterms:created>
  <dcterms:modified xsi:type="dcterms:W3CDTF">2023-06-08T14:46:26Z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2023-06-06T00:00:00Z</vt:filetime>
  </property>
  <property fmtid="{D5CDD505-2E9C-101B-9397-08002B2CF9AE}" pid="3" name="Creator">
    <vt:lpwstr>Adobe InDesign 16.0 (Windows)</vt:lpwstr>
  </property>
  <property fmtid="{D5CDD505-2E9C-101B-9397-08002B2CF9AE}" pid="4" name="LastSaved">
    <vt:filetime>2023-06-06T00:00:00Z</vt:filetime>
  </property>
  <property fmtid="{D5CDD505-2E9C-101B-9397-08002B2CF9AE}" pid="5" name="Producer">
    <vt:lpwstr>Adobe PDF Library 15.0</vt:lpwstr>
  </property>
</Properties>
</file>